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B9FB0F-F15D-426E-B8B3-DFA2423E3728}"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6681D-B1D5-4DED-B2C0-CF2E24330B32}" type="slidenum">
              <a:rPr lang="en-US" smtClean="0"/>
              <a:t>‹#›</a:t>
            </a:fld>
            <a:endParaRPr lang="en-US"/>
          </a:p>
        </p:txBody>
      </p:sp>
    </p:spTree>
    <p:extLst>
      <p:ext uri="{BB962C8B-B14F-4D97-AF65-F5344CB8AC3E}">
        <p14:creationId xmlns:p14="http://schemas.microsoft.com/office/powerpoint/2010/main" val="21159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B9FB0F-F15D-426E-B8B3-DFA2423E3728}"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6681D-B1D5-4DED-B2C0-CF2E24330B32}" type="slidenum">
              <a:rPr lang="en-US" smtClean="0"/>
              <a:t>‹#›</a:t>
            </a:fld>
            <a:endParaRPr lang="en-US"/>
          </a:p>
        </p:txBody>
      </p:sp>
    </p:spTree>
    <p:extLst>
      <p:ext uri="{BB962C8B-B14F-4D97-AF65-F5344CB8AC3E}">
        <p14:creationId xmlns:p14="http://schemas.microsoft.com/office/powerpoint/2010/main" val="1770766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B9FB0F-F15D-426E-B8B3-DFA2423E3728}"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6681D-B1D5-4DED-B2C0-CF2E24330B32}" type="slidenum">
              <a:rPr lang="en-US" smtClean="0"/>
              <a:t>‹#›</a:t>
            </a:fld>
            <a:endParaRPr lang="en-US"/>
          </a:p>
        </p:txBody>
      </p:sp>
    </p:spTree>
    <p:extLst>
      <p:ext uri="{BB962C8B-B14F-4D97-AF65-F5344CB8AC3E}">
        <p14:creationId xmlns:p14="http://schemas.microsoft.com/office/powerpoint/2010/main" val="1600995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B9FB0F-F15D-426E-B8B3-DFA2423E3728}"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6681D-B1D5-4DED-B2C0-CF2E24330B32}" type="slidenum">
              <a:rPr lang="en-US" smtClean="0"/>
              <a:t>‹#›</a:t>
            </a:fld>
            <a:endParaRPr lang="en-US"/>
          </a:p>
        </p:txBody>
      </p:sp>
    </p:spTree>
    <p:extLst>
      <p:ext uri="{BB962C8B-B14F-4D97-AF65-F5344CB8AC3E}">
        <p14:creationId xmlns:p14="http://schemas.microsoft.com/office/powerpoint/2010/main" val="4203009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B9FB0F-F15D-426E-B8B3-DFA2423E3728}"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6681D-B1D5-4DED-B2C0-CF2E24330B32}" type="slidenum">
              <a:rPr lang="en-US" smtClean="0"/>
              <a:t>‹#›</a:t>
            </a:fld>
            <a:endParaRPr lang="en-US"/>
          </a:p>
        </p:txBody>
      </p:sp>
    </p:spTree>
    <p:extLst>
      <p:ext uri="{BB962C8B-B14F-4D97-AF65-F5344CB8AC3E}">
        <p14:creationId xmlns:p14="http://schemas.microsoft.com/office/powerpoint/2010/main" val="1399975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B9FB0F-F15D-426E-B8B3-DFA2423E3728}"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36681D-B1D5-4DED-B2C0-CF2E24330B32}" type="slidenum">
              <a:rPr lang="en-US" smtClean="0"/>
              <a:t>‹#›</a:t>
            </a:fld>
            <a:endParaRPr lang="en-US"/>
          </a:p>
        </p:txBody>
      </p:sp>
    </p:spTree>
    <p:extLst>
      <p:ext uri="{BB962C8B-B14F-4D97-AF65-F5344CB8AC3E}">
        <p14:creationId xmlns:p14="http://schemas.microsoft.com/office/powerpoint/2010/main" val="31821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B9FB0F-F15D-426E-B8B3-DFA2423E3728}" type="datetimeFigureOut">
              <a:rPr lang="en-US" smtClean="0"/>
              <a:t>5/25/2016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36681D-B1D5-4DED-B2C0-CF2E24330B32}" type="slidenum">
              <a:rPr lang="en-US" smtClean="0"/>
              <a:t>‹#›</a:t>
            </a:fld>
            <a:endParaRPr lang="en-US"/>
          </a:p>
        </p:txBody>
      </p:sp>
    </p:spTree>
    <p:extLst>
      <p:ext uri="{BB962C8B-B14F-4D97-AF65-F5344CB8AC3E}">
        <p14:creationId xmlns:p14="http://schemas.microsoft.com/office/powerpoint/2010/main" val="187104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B9FB0F-F15D-426E-B8B3-DFA2423E3728}" type="datetimeFigureOut">
              <a:rPr lang="en-US" smtClean="0"/>
              <a:t>5/25/2016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36681D-B1D5-4DED-B2C0-CF2E24330B32}" type="slidenum">
              <a:rPr lang="en-US" smtClean="0"/>
              <a:t>‹#›</a:t>
            </a:fld>
            <a:endParaRPr lang="en-US"/>
          </a:p>
        </p:txBody>
      </p:sp>
    </p:spTree>
    <p:extLst>
      <p:ext uri="{BB962C8B-B14F-4D97-AF65-F5344CB8AC3E}">
        <p14:creationId xmlns:p14="http://schemas.microsoft.com/office/powerpoint/2010/main" val="248540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B9FB0F-F15D-426E-B8B3-DFA2423E3728}" type="datetimeFigureOut">
              <a:rPr lang="en-US" smtClean="0"/>
              <a:t>5/25/2016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36681D-B1D5-4DED-B2C0-CF2E24330B32}" type="slidenum">
              <a:rPr lang="en-US" smtClean="0"/>
              <a:t>‹#›</a:t>
            </a:fld>
            <a:endParaRPr lang="en-US"/>
          </a:p>
        </p:txBody>
      </p:sp>
    </p:spTree>
    <p:extLst>
      <p:ext uri="{BB962C8B-B14F-4D97-AF65-F5344CB8AC3E}">
        <p14:creationId xmlns:p14="http://schemas.microsoft.com/office/powerpoint/2010/main" val="474635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B9FB0F-F15D-426E-B8B3-DFA2423E3728}"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36681D-B1D5-4DED-B2C0-CF2E24330B32}" type="slidenum">
              <a:rPr lang="en-US" smtClean="0"/>
              <a:t>‹#›</a:t>
            </a:fld>
            <a:endParaRPr lang="en-US"/>
          </a:p>
        </p:txBody>
      </p:sp>
    </p:spTree>
    <p:extLst>
      <p:ext uri="{BB962C8B-B14F-4D97-AF65-F5344CB8AC3E}">
        <p14:creationId xmlns:p14="http://schemas.microsoft.com/office/powerpoint/2010/main" val="1985423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B9FB0F-F15D-426E-B8B3-DFA2423E3728}"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36681D-B1D5-4DED-B2C0-CF2E24330B32}" type="slidenum">
              <a:rPr lang="en-US" smtClean="0"/>
              <a:t>‹#›</a:t>
            </a:fld>
            <a:endParaRPr lang="en-US"/>
          </a:p>
        </p:txBody>
      </p:sp>
    </p:spTree>
    <p:extLst>
      <p:ext uri="{BB962C8B-B14F-4D97-AF65-F5344CB8AC3E}">
        <p14:creationId xmlns:p14="http://schemas.microsoft.com/office/powerpoint/2010/main" val="2876760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B9FB0F-F15D-426E-B8B3-DFA2423E3728}" type="datetimeFigureOut">
              <a:rPr lang="en-US" smtClean="0"/>
              <a:t>5/25/2016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36681D-B1D5-4DED-B2C0-CF2E24330B32}" type="slidenum">
              <a:rPr lang="en-US" smtClean="0"/>
              <a:t>‹#›</a:t>
            </a:fld>
            <a:endParaRPr lang="en-US"/>
          </a:p>
        </p:txBody>
      </p:sp>
    </p:spTree>
    <p:extLst>
      <p:ext uri="{BB962C8B-B14F-4D97-AF65-F5344CB8AC3E}">
        <p14:creationId xmlns:p14="http://schemas.microsoft.com/office/powerpoint/2010/main" val="1742409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Adding Reflections to Sunglasses </a:t>
            </a:r>
            <a:endParaRPr lang="en-US" dirty="0"/>
          </a:p>
        </p:txBody>
      </p:sp>
      <p:sp>
        <p:nvSpPr>
          <p:cNvPr id="3" name="Subtitle 2"/>
          <p:cNvSpPr>
            <a:spLocks noGrp="1"/>
          </p:cNvSpPr>
          <p:nvPr>
            <p:ph type="subTitle" idx="1"/>
          </p:nvPr>
        </p:nvSpPr>
        <p:spPr/>
        <p:txBody>
          <a:bodyPr/>
          <a:lstStyle/>
          <a:p>
            <a:r>
              <a:rPr lang="en-US" dirty="0" smtClean="0"/>
              <a:t>Morgan Hale</a:t>
            </a:r>
            <a:endParaRPr lang="en-US" dirty="0"/>
          </a:p>
        </p:txBody>
      </p:sp>
    </p:spTree>
    <p:extLst>
      <p:ext uri="{BB962C8B-B14F-4D97-AF65-F5344CB8AC3E}">
        <p14:creationId xmlns:p14="http://schemas.microsoft.com/office/powerpoint/2010/main" val="214768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19838" y="987425"/>
            <a:ext cx="3898900" cy="4873625"/>
          </a:xfrm>
        </p:spPr>
      </p:pic>
      <p:sp>
        <p:nvSpPr>
          <p:cNvPr id="4" name="Text Placeholder 3"/>
          <p:cNvSpPr>
            <a:spLocks noGrp="1"/>
          </p:cNvSpPr>
          <p:nvPr>
            <p:ph type="body" sz="half" idx="2"/>
          </p:nvPr>
        </p:nvSpPr>
        <p:spPr/>
        <p:txBody>
          <a:bodyPr/>
          <a:lstStyle/>
          <a:p>
            <a:r>
              <a:rPr lang="en-US" dirty="0" smtClean="0"/>
              <a:t>Click on the layer “left lens” and go to effects then styles and on the scroll bar underneath it go to inner shadows, choose any shadow type you want or looks good </a:t>
            </a:r>
            <a:endParaRPr lang="en-US" dirty="0"/>
          </a:p>
        </p:txBody>
      </p:sp>
    </p:spTree>
    <p:extLst>
      <p:ext uri="{BB962C8B-B14F-4D97-AF65-F5344CB8AC3E}">
        <p14:creationId xmlns:p14="http://schemas.microsoft.com/office/powerpoint/2010/main" val="21552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19838" y="987425"/>
            <a:ext cx="3898900" cy="4873625"/>
          </a:xfrm>
        </p:spPr>
      </p:pic>
      <p:sp>
        <p:nvSpPr>
          <p:cNvPr id="4" name="Text Placeholder 3"/>
          <p:cNvSpPr>
            <a:spLocks noGrp="1"/>
          </p:cNvSpPr>
          <p:nvPr>
            <p:ph type="body" sz="half" idx="2"/>
          </p:nvPr>
        </p:nvSpPr>
        <p:spPr/>
        <p:txBody>
          <a:bodyPr/>
          <a:lstStyle/>
          <a:p>
            <a:r>
              <a:rPr lang="en-US" dirty="0" smtClean="0"/>
              <a:t>Now click on the “left reflection” layer and go to the filters on the top left of page and g to distort then click </a:t>
            </a:r>
            <a:r>
              <a:rPr lang="en-US" dirty="0" err="1" smtClean="0"/>
              <a:t>spherize</a:t>
            </a:r>
            <a:endParaRPr lang="en-US" dirty="0"/>
          </a:p>
        </p:txBody>
      </p:sp>
    </p:spTree>
    <p:extLst>
      <p:ext uri="{BB962C8B-B14F-4D97-AF65-F5344CB8AC3E}">
        <p14:creationId xmlns:p14="http://schemas.microsoft.com/office/powerpoint/2010/main" val="593656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Untitled-4 @ 100% (Layer 1, RGB/8)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567490"/>
            <a:ext cx="6172200" cy="3713494"/>
          </a:xfrm>
        </p:spPr>
      </p:pic>
      <p:sp>
        <p:nvSpPr>
          <p:cNvPr id="4" name="Text Placeholder 3"/>
          <p:cNvSpPr>
            <a:spLocks noGrp="1"/>
          </p:cNvSpPr>
          <p:nvPr>
            <p:ph type="body" sz="half" idx="2"/>
          </p:nvPr>
        </p:nvSpPr>
        <p:spPr/>
        <p:txBody>
          <a:bodyPr/>
          <a:lstStyle/>
          <a:p>
            <a:r>
              <a:rPr lang="en-US" dirty="0" smtClean="0"/>
              <a:t>Make the image horizontal only and 25-30% (its your choice)</a:t>
            </a:r>
            <a:endParaRPr lang="en-US" dirty="0"/>
          </a:p>
        </p:txBody>
      </p:sp>
    </p:spTree>
    <p:extLst>
      <p:ext uri="{BB962C8B-B14F-4D97-AF65-F5344CB8AC3E}">
        <p14:creationId xmlns:p14="http://schemas.microsoft.com/office/powerpoint/2010/main" val="2358534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19838" y="987425"/>
            <a:ext cx="3898900" cy="4873625"/>
          </a:xfrm>
        </p:spPr>
      </p:pic>
      <p:sp>
        <p:nvSpPr>
          <p:cNvPr id="4" name="Text Placeholder 3"/>
          <p:cNvSpPr>
            <a:spLocks noGrp="1"/>
          </p:cNvSpPr>
          <p:nvPr>
            <p:ph type="body" sz="half" idx="2"/>
          </p:nvPr>
        </p:nvSpPr>
        <p:spPr/>
        <p:txBody>
          <a:bodyPr/>
          <a:lstStyle/>
          <a:p>
            <a:r>
              <a:rPr lang="en-US" dirty="0" smtClean="0"/>
              <a:t>Next copy the left reflection layer by control J and then change the new layer name to “multiply” and wrap the image with the image you copied it from (alt, click between)</a:t>
            </a:r>
            <a:endParaRPr lang="en-US" dirty="0"/>
          </a:p>
        </p:txBody>
      </p:sp>
    </p:spTree>
    <p:extLst>
      <p:ext uri="{BB962C8B-B14F-4D97-AF65-F5344CB8AC3E}">
        <p14:creationId xmlns:p14="http://schemas.microsoft.com/office/powerpoint/2010/main" val="613816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r>
              <a:rPr lang="en-US" dirty="0" smtClean="0"/>
              <a:t>Drop the opacity on the “left reflection”  layer to 80%</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83188" y="1881187"/>
            <a:ext cx="6172200" cy="3086100"/>
          </a:xfrm>
        </p:spPr>
      </p:pic>
    </p:spTree>
    <p:extLst>
      <p:ext uri="{BB962C8B-B14F-4D97-AF65-F5344CB8AC3E}">
        <p14:creationId xmlns:p14="http://schemas.microsoft.com/office/powerpoint/2010/main" val="2773631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Untitled-2 @ 20% (left reflection, RGB/8)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47734" y="1140310"/>
            <a:ext cx="6172200" cy="4377341"/>
          </a:xfrm>
        </p:spPr>
      </p:pic>
      <p:sp>
        <p:nvSpPr>
          <p:cNvPr id="4" name="Text Placeholder 3"/>
          <p:cNvSpPr>
            <a:spLocks noGrp="1"/>
          </p:cNvSpPr>
          <p:nvPr>
            <p:ph type="body" sz="half" idx="2"/>
          </p:nvPr>
        </p:nvSpPr>
        <p:spPr/>
        <p:txBody>
          <a:bodyPr/>
          <a:lstStyle/>
          <a:p>
            <a:r>
              <a:rPr lang="en-US" dirty="0" smtClean="0"/>
              <a:t>Add the blend mode “multiply” to the left reflection layer </a:t>
            </a:r>
            <a:endParaRPr lang="en-US" dirty="0"/>
          </a:p>
        </p:txBody>
      </p:sp>
    </p:spTree>
    <p:extLst>
      <p:ext uri="{BB962C8B-B14F-4D97-AF65-F5344CB8AC3E}">
        <p14:creationId xmlns:p14="http://schemas.microsoft.com/office/powerpoint/2010/main" val="1959265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5551581"/>
          </a:xfrm>
        </p:spPr>
        <p:txBody>
          <a:bodyPr/>
          <a:lstStyle/>
          <a:p>
            <a:r>
              <a:rPr lang="en-US" dirty="0" smtClean="0"/>
              <a:t>Now do it ALL again for the right lens</a:t>
            </a:r>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1131708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10" name="Content Placeholder 9" descr="1st.psd @ 50% (Layer 1, RGB/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59275" y="1228377"/>
            <a:ext cx="6396113" cy="3848211"/>
          </a:xfrm>
        </p:spPr>
      </p:pic>
      <p:sp>
        <p:nvSpPr>
          <p:cNvPr id="9" name="Text Placeholder 8"/>
          <p:cNvSpPr>
            <a:spLocks noGrp="1"/>
          </p:cNvSpPr>
          <p:nvPr>
            <p:ph type="body" sz="half" idx="2"/>
          </p:nvPr>
        </p:nvSpPr>
        <p:spPr/>
        <p:txBody>
          <a:bodyPr>
            <a:normAutofit/>
          </a:bodyPr>
          <a:lstStyle/>
          <a:p>
            <a:r>
              <a:rPr lang="en-US" sz="1800" dirty="0" smtClean="0"/>
              <a:t>First you open up a new document in Photoshop. Make it 8x10 with a resolution of 300. </a:t>
            </a:r>
            <a:endParaRPr lang="en-US" sz="1800" dirty="0"/>
          </a:p>
        </p:txBody>
      </p:sp>
    </p:spTree>
    <p:extLst>
      <p:ext uri="{BB962C8B-B14F-4D97-AF65-F5344CB8AC3E}">
        <p14:creationId xmlns:p14="http://schemas.microsoft.com/office/powerpoint/2010/main" val="1287178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r>
              <a:rPr lang="en-US" dirty="0" smtClean="0"/>
              <a:t>Put your image into the document and stretch it out to make it fit the plat form. </a:t>
            </a:r>
            <a:endParaRPr lang="en-US" dirty="0"/>
          </a:p>
        </p:txBody>
      </p:sp>
      <p:pic>
        <p:nvPicPr>
          <p:cNvPr id="6" name="Content Placeholder 5" descr="Untitled-2 @ 17.9% (RGB/8)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567490"/>
            <a:ext cx="6172200" cy="3713494"/>
          </a:xfrm>
        </p:spPr>
      </p:pic>
    </p:spTree>
    <p:extLst>
      <p:ext uri="{BB962C8B-B14F-4D97-AF65-F5344CB8AC3E}">
        <p14:creationId xmlns:p14="http://schemas.microsoft.com/office/powerpoint/2010/main" val="670763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r>
              <a:rPr lang="en-US" dirty="0" smtClean="0"/>
              <a:t>Take the magnetic lasso tool and go around the lens, try to make it around it the best you can. </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564005"/>
            <a:ext cx="6172200" cy="3720465"/>
          </a:xfrm>
        </p:spPr>
      </p:pic>
    </p:spTree>
    <p:extLst>
      <p:ext uri="{BB962C8B-B14F-4D97-AF65-F5344CB8AC3E}">
        <p14:creationId xmlns:p14="http://schemas.microsoft.com/office/powerpoint/2010/main" val="1053445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19838" y="987425"/>
            <a:ext cx="3898900" cy="4873625"/>
          </a:xfrm>
        </p:spPr>
      </p:pic>
      <p:sp>
        <p:nvSpPr>
          <p:cNvPr id="4" name="Text Placeholder 3"/>
          <p:cNvSpPr>
            <a:spLocks noGrp="1"/>
          </p:cNvSpPr>
          <p:nvPr>
            <p:ph type="body" sz="half" idx="2"/>
          </p:nvPr>
        </p:nvSpPr>
        <p:spPr/>
        <p:txBody>
          <a:bodyPr/>
          <a:lstStyle/>
          <a:p>
            <a:r>
              <a:rPr lang="en-US" dirty="0" smtClean="0"/>
              <a:t>Make a new layer while the lens is still selected and name it “left lens” </a:t>
            </a:r>
            <a:endParaRPr lang="en-US" dirty="0"/>
          </a:p>
        </p:txBody>
      </p:sp>
    </p:spTree>
    <p:extLst>
      <p:ext uri="{BB962C8B-B14F-4D97-AF65-F5344CB8AC3E}">
        <p14:creationId xmlns:p14="http://schemas.microsoft.com/office/powerpoint/2010/main" val="1726794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Untitled-2 @ 20% (left lens, RGB/8)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567490"/>
            <a:ext cx="6172200" cy="3713494"/>
          </a:xfrm>
        </p:spPr>
      </p:pic>
      <p:sp>
        <p:nvSpPr>
          <p:cNvPr id="4" name="Text Placeholder 3"/>
          <p:cNvSpPr>
            <a:spLocks noGrp="1"/>
          </p:cNvSpPr>
          <p:nvPr>
            <p:ph type="body" sz="half" idx="2"/>
          </p:nvPr>
        </p:nvSpPr>
        <p:spPr/>
        <p:txBody>
          <a:bodyPr/>
          <a:lstStyle/>
          <a:p>
            <a:r>
              <a:rPr lang="en-US" dirty="0" smtClean="0"/>
              <a:t>On the “left lens” layer,  change the background color from white to black and do alt and backspace at the same time to make the lens all black. </a:t>
            </a:r>
            <a:endParaRPr lang="en-US" dirty="0"/>
          </a:p>
        </p:txBody>
      </p:sp>
    </p:spTree>
    <p:extLst>
      <p:ext uri="{BB962C8B-B14F-4D97-AF65-F5344CB8AC3E}">
        <p14:creationId xmlns:p14="http://schemas.microsoft.com/office/powerpoint/2010/main" val="601133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Untitled-2 @ 20% (Untitled-3, RGB/8)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567490"/>
            <a:ext cx="6172200" cy="3713494"/>
          </a:xfrm>
        </p:spPr>
      </p:pic>
      <p:sp>
        <p:nvSpPr>
          <p:cNvPr id="4" name="Text Placeholder 3"/>
          <p:cNvSpPr>
            <a:spLocks noGrp="1"/>
          </p:cNvSpPr>
          <p:nvPr>
            <p:ph type="body" sz="half" idx="2"/>
          </p:nvPr>
        </p:nvSpPr>
        <p:spPr/>
        <p:txBody>
          <a:bodyPr/>
          <a:lstStyle/>
          <a:p>
            <a:r>
              <a:rPr lang="en-US" dirty="0" smtClean="0"/>
              <a:t>Drag the beach image onto the women image. </a:t>
            </a:r>
            <a:endParaRPr lang="en-US" dirty="0"/>
          </a:p>
        </p:txBody>
      </p:sp>
    </p:spTree>
    <p:extLst>
      <p:ext uri="{BB962C8B-B14F-4D97-AF65-F5344CB8AC3E}">
        <p14:creationId xmlns:p14="http://schemas.microsoft.com/office/powerpoint/2010/main" val="2957464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r>
              <a:rPr lang="en-US" dirty="0" smtClean="0"/>
              <a:t>Next wrap the beach image around the lens by taking the two layers on the layer page and going between them with the alt key and click once the pointer changes to this….. And don’t forget to name the beach layer “left reflection”</a:t>
            </a:r>
            <a:endParaRPr lang="en-US" dirty="0"/>
          </a:p>
        </p:txBody>
      </p:sp>
      <p:pic>
        <p:nvPicPr>
          <p:cNvPr id="7" name="Content Placeholder 6" descr="Untitled-2 @ 20% (Untitled-3, RGB/8)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567490"/>
            <a:ext cx="6172200" cy="3713494"/>
          </a:xfrm>
        </p:spPr>
      </p:pic>
    </p:spTree>
    <p:extLst>
      <p:ext uri="{BB962C8B-B14F-4D97-AF65-F5344CB8AC3E}">
        <p14:creationId xmlns:p14="http://schemas.microsoft.com/office/powerpoint/2010/main" val="2846790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Untitled-2 @ 20% (left reflection, RGB/8)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567490"/>
            <a:ext cx="6172200" cy="3713494"/>
          </a:xfrm>
        </p:spPr>
      </p:pic>
      <p:sp>
        <p:nvSpPr>
          <p:cNvPr id="4" name="Text Placeholder 3"/>
          <p:cNvSpPr>
            <a:spLocks noGrp="1"/>
          </p:cNvSpPr>
          <p:nvPr>
            <p:ph type="body" sz="half" idx="2"/>
          </p:nvPr>
        </p:nvSpPr>
        <p:spPr/>
        <p:txBody>
          <a:bodyPr/>
          <a:lstStyle/>
          <a:p>
            <a:r>
              <a:rPr lang="en-US" dirty="0" smtClean="0"/>
              <a:t>Move the image to the way you want it so that in the right lens, it can match up. (see how I moved the beach image)</a:t>
            </a:r>
            <a:endParaRPr lang="en-US" dirty="0"/>
          </a:p>
        </p:txBody>
      </p:sp>
    </p:spTree>
    <p:extLst>
      <p:ext uri="{BB962C8B-B14F-4D97-AF65-F5344CB8AC3E}">
        <p14:creationId xmlns:p14="http://schemas.microsoft.com/office/powerpoint/2010/main" val="3096253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346</Words>
  <Application>Microsoft Office PowerPoint</Application>
  <PresentationFormat>Widescreen</PresentationFormat>
  <Paragraphs>17</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Adding Reflections to Sunglasses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Now do it ALL again for the right lens</vt:lpstr>
    </vt:vector>
  </TitlesOfParts>
  <Company>Horry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Adding Reflections to Sunglasses</dc:title>
  <dc:creator>Morgan Hale</dc:creator>
  <cp:lastModifiedBy>Morgan Hale</cp:lastModifiedBy>
  <cp:revision>6</cp:revision>
  <dcterms:created xsi:type="dcterms:W3CDTF">2016-05-25T18:23:11Z</dcterms:created>
  <dcterms:modified xsi:type="dcterms:W3CDTF">2016-05-25T19:07:43Z</dcterms:modified>
</cp:coreProperties>
</file>